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 has hiccups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are having breakfast together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drink your juice too quickly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drink your juice too quickly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rub your head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is your tummy?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 up and down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wait for it to grow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Wave your arm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11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跟着Kevin学英语(11)</a:t>
            </a:r>
          </a:p>
        </p:txBody>
      </p:sp>
      <p:sp>
        <p:nvSpPr>
          <p:cNvPr id="138" name="Hiccup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Hiccups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arm.png" descr="arm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5" y="3157537"/>
            <a:ext cx="11842354" cy="7350126"/>
          </a:xfrm>
          <a:prstGeom prst="rect">
            <a:avLst/>
          </a:prstGeom>
        </p:spPr>
      </p:pic>
      <p:sp>
        <p:nvSpPr>
          <p:cNvPr id="189" name="A 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A a</a:t>
            </a:r>
          </a:p>
        </p:txBody>
      </p:sp>
      <p:sp>
        <p:nvSpPr>
          <p:cNvPr id="190" name="Ar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Arm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 can't wait to going to the garden…"/>
          <p:cNvSpPr txBox="1"/>
          <p:nvPr>
            <p:ph type="title"/>
          </p:nvPr>
        </p:nvSpPr>
        <p:spPr>
          <a:xfrm>
            <a:off x="2523835" y="2411330"/>
            <a:ext cx="19336330" cy="8893340"/>
          </a:xfrm>
          <a:prstGeom prst="rect">
            <a:avLst/>
          </a:prstGeom>
        </p:spPr>
        <p:txBody>
          <a:bodyPr/>
          <a:lstStyle/>
          <a:p>
            <a:pPr algn="l">
              <a:defRPr sz="8000"/>
            </a:pPr>
            <a:r>
              <a:t>I can't wait to going to the garden</a:t>
            </a:r>
          </a:p>
          <a:p>
            <a:pPr algn="l">
              <a:defRPr sz="8000"/>
            </a:pPr>
          </a:p>
          <a:p>
            <a:pPr algn="l">
              <a:defRPr sz="8000"/>
            </a:pPr>
            <a:r>
              <a:t>You have to do what I say </a:t>
            </a:r>
          </a:p>
          <a:p>
            <a:pPr algn="l">
              <a:defRPr sz="8000"/>
            </a:pPr>
          </a:p>
          <a:p>
            <a:pPr algn="l">
              <a:defRPr sz="8000"/>
            </a:pPr>
            <a:r>
              <a:t>Turn around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hiccup.png" descr="hiccup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882673" y="1866900"/>
            <a:ext cx="10242154" cy="9434513"/>
          </a:xfrm>
          <a:prstGeom prst="rect">
            <a:avLst/>
          </a:prstGeom>
        </p:spPr>
      </p:pic>
      <p:sp>
        <p:nvSpPr>
          <p:cNvPr id="141" name="H 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H h</a:t>
            </a:r>
          </a:p>
        </p:txBody>
      </p:sp>
      <p:sp>
        <p:nvSpPr>
          <p:cNvPr id="142" name="Hiccu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Hiccup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breakfast.png" descr="breakfast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6" y="1866900"/>
            <a:ext cx="11756629" cy="9434513"/>
          </a:xfrm>
          <a:prstGeom prst="rect">
            <a:avLst/>
          </a:prstGeom>
        </p:spPr>
      </p:pic>
      <p:sp>
        <p:nvSpPr>
          <p:cNvPr id="147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48" name="Breakfas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Breakfast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drink.png" descr="drink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7" y="1866900"/>
            <a:ext cx="11756629" cy="9434513"/>
          </a:xfrm>
          <a:prstGeom prst="rect">
            <a:avLst/>
          </a:prstGeom>
        </p:spPr>
      </p:pic>
      <p:sp>
        <p:nvSpPr>
          <p:cNvPr id="153" name="D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D d</a:t>
            </a:r>
          </a:p>
        </p:txBody>
      </p:sp>
      <p:sp>
        <p:nvSpPr>
          <p:cNvPr id="154" name="Drink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Drink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juice.png" descr="juic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5105967" y="2586434"/>
            <a:ext cx="5795567" cy="8543132"/>
          </a:xfrm>
          <a:prstGeom prst="rect">
            <a:avLst/>
          </a:prstGeom>
        </p:spPr>
      </p:pic>
      <p:sp>
        <p:nvSpPr>
          <p:cNvPr id="159" name="J j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J j</a:t>
            </a:r>
          </a:p>
        </p:txBody>
      </p:sp>
      <p:sp>
        <p:nvSpPr>
          <p:cNvPr id="160" name="Juic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Juice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rub.png" descr="rub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881483" y="2095499"/>
            <a:ext cx="10244535" cy="8977314"/>
          </a:xfrm>
          <a:prstGeom prst="rect">
            <a:avLst/>
          </a:prstGeom>
        </p:spPr>
      </p:pic>
      <p:sp>
        <p:nvSpPr>
          <p:cNvPr id="165" name="R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R r</a:t>
            </a:r>
          </a:p>
        </p:txBody>
      </p:sp>
      <p:sp>
        <p:nvSpPr>
          <p:cNvPr id="166" name="Rub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Rub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tummy.png" descr="tumm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7" y="2845593"/>
            <a:ext cx="11842354" cy="8024814"/>
          </a:xfrm>
          <a:prstGeom prst="rect">
            <a:avLst/>
          </a:prstGeom>
        </p:spPr>
      </p:pic>
      <p:sp>
        <p:nvSpPr>
          <p:cNvPr id="171" name="T 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T t</a:t>
            </a:r>
          </a:p>
        </p:txBody>
      </p:sp>
      <p:sp>
        <p:nvSpPr>
          <p:cNvPr id="172" name="Tumm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Tummy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jump.png" descr="jump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7" y="2751137"/>
            <a:ext cx="11842354" cy="8162926"/>
          </a:xfrm>
          <a:prstGeom prst="rect">
            <a:avLst/>
          </a:prstGeom>
        </p:spPr>
      </p:pic>
      <p:sp>
        <p:nvSpPr>
          <p:cNvPr id="177" name="J j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J j</a:t>
            </a:r>
          </a:p>
        </p:txBody>
      </p:sp>
      <p:sp>
        <p:nvSpPr>
          <p:cNvPr id="178" name="Jum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Jump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leg.png" descr="leg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6" y="3755628"/>
            <a:ext cx="11842354" cy="6204744"/>
          </a:xfrm>
          <a:prstGeom prst="rect">
            <a:avLst/>
          </a:prstGeom>
        </p:spPr>
      </p:pic>
      <p:sp>
        <p:nvSpPr>
          <p:cNvPr id="183" name="L 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L l</a:t>
            </a:r>
          </a:p>
        </p:txBody>
      </p:sp>
      <p:sp>
        <p:nvSpPr>
          <p:cNvPr id="184" name="Le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Leg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